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handoutMasterIdLst>
    <p:handoutMasterId r:id="rId18"/>
  </p:handoutMasterIdLst>
  <p:sldIdLst>
    <p:sldId id="312" r:id="rId5"/>
    <p:sldId id="304" r:id="rId6"/>
    <p:sldId id="282" r:id="rId7"/>
    <p:sldId id="314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297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67" d="100"/>
          <a:sy n="67" d="100"/>
        </p:scale>
        <p:origin x="644" y="5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22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9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7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5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7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c372@hanmail.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89" y="962025"/>
            <a:ext cx="6392421" cy="3831221"/>
          </a:xfrm>
        </p:spPr>
        <p:txBody>
          <a:bodyPr anchor="ctr"/>
          <a:lstStyle/>
          <a:p>
            <a:r>
              <a:rPr lang="ko-KR" altLang="en-US" dirty="0"/>
              <a:t>해외영업 </a:t>
            </a:r>
            <a:r>
              <a:rPr lang="en-US" altLang="ko-KR" dirty="0"/>
              <a:t>/ </a:t>
            </a:r>
            <a:r>
              <a:rPr lang="ko-KR" altLang="en-US" dirty="0"/>
              <a:t>생산</a:t>
            </a:r>
            <a:r>
              <a:rPr lang="en-US" altLang="ko-KR" dirty="0"/>
              <a:t>·</a:t>
            </a:r>
            <a:r>
              <a:rPr lang="ko-KR" altLang="en-US" dirty="0"/>
              <a:t>품질 관리 포트폴리오</a:t>
            </a:r>
            <a:br>
              <a:rPr lang="en-US" altLang="ko-KR" dirty="0"/>
            </a:br>
            <a:br>
              <a:rPr lang="en-US" altLang="ko-K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2168891"/>
            <a:ext cx="7609477" cy="2520217"/>
          </a:xfrm>
        </p:spPr>
        <p:txBody>
          <a:bodyPr/>
          <a:lstStyle/>
          <a:p>
            <a:r>
              <a:rPr lang="ko-KR" altLang="en-US" dirty="0"/>
              <a:t>핵심 프로젝트 ④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b="0" dirty="0"/>
              <a:t>- </a:t>
            </a:r>
            <a:r>
              <a:rPr lang="ko-KR" altLang="en-US" b="0" dirty="0"/>
              <a:t>출하 품질 개선 및 </a:t>
            </a:r>
            <a:br>
              <a:rPr lang="en-US" altLang="ko-KR" b="0" dirty="0"/>
            </a:br>
            <a:r>
              <a:rPr lang="en-US" altLang="ko-KR" b="0" dirty="0"/>
              <a:t>  Missing </a:t>
            </a:r>
            <a:r>
              <a:rPr lang="ko-KR" altLang="en-US" b="0" dirty="0"/>
              <a:t>감소 프로젝트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7512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6B9A4-E126-4100-9048-5DF3D9707A58}"/>
              </a:ext>
            </a:extLst>
          </p:cNvPr>
          <p:cNvSpPr txBox="1">
            <a:spLocks/>
          </p:cNvSpPr>
          <p:nvPr/>
        </p:nvSpPr>
        <p:spPr>
          <a:xfrm>
            <a:off x="1550564" y="164651"/>
            <a:ext cx="10708111" cy="206692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• </a:t>
            </a:r>
            <a:r>
              <a:rPr lang="ko-KR" altLang="en-US" sz="2400" dirty="0"/>
              <a:t>문제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출하 시 부품 누락</a:t>
            </a:r>
            <a:r>
              <a:rPr lang="en-US" altLang="ko-KR" sz="2000" dirty="0"/>
              <a:t>(Missing) </a:t>
            </a:r>
            <a:r>
              <a:rPr lang="ko-KR" altLang="en-US" sz="2000" dirty="0"/>
              <a:t>지속 발생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연간 </a:t>
            </a:r>
            <a:r>
              <a:rPr lang="en-US" altLang="ko-KR" sz="2000" dirty="0"/>
              <a:t>30</a:t>
            </a:r>
            <a:r>
              <a:rPr lang="ko-KR" altLang="en-US" sz="2000" dirty="0"/>
              <a:t>건 이상 발생</a:t>
            </a:r>
            <a:endParaRPr lang="en-US" altLang="ko-KR" sz="2000" dirty="0"/>
          </a:p>
          <a:p>
            <a:r>
              <a:rPr lang="en-US" altLang="ko-KR" sz="2000" dirty="0"/>
              <a:t>___</a:t>
            </a:r>
            <a:r>
              <a:rPr lang="en-US" altLang="ko-KR" sz="2400" dirty="0"/>
              <a:t>__________________________________________________________________</a:t>
            </a:r>
          </a:p>
          <a:p>
            <a:r>
              <a:rPr lang="en-US" altLang="ko-KR" sz="2400" dirty="0"/>
              <a:t>• </a:t>
            </a:r>
            <a:r>
              <a:rPr lang="ko-KR" altLang="en-US" sz="2400" dirty="0"/>
              <a:t>개선 활동 	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생산 공정 내 자재 누락 방지 시스템 구축 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공정별 품질 점검 프로세스 개선 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출하 전 검수 체계 강화</a:t>
            </a:r>
            <a:endParaRPr lang="en-US" altLang="ko-KR" sz="2000" dirty="0"/>
          </a:p>
          <a:p>
            <a:r>
              <a:rPr lang="en-US" altLang="ko-KR" sz="2000" dirty="0"/>
              <a:t>__________________________________________________________________________________</a:t>
            </a:r>
            <a:endParaRPr lang="en-US" altLang="ko-KR" sz="2400" dirty="0"/>
          </a:p>
          <a:p>
            <a:r>
              <a:rPr lang="en-US" altLang="ko-KR" sz="2400" dirty="0"/>
              <a:t>• </a:t>
            </a:r>
            <a:r>
              <a:rPr lang="ko-KR" altLang="en-US" sz="2400" dirty="0"/>
              <a:t>결과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en-US" altLang="ko-KR" sz="2000" dirty="0"/>
              <a:t>Missing </a:t>
            </a:r>
            <a:r>
              <a:rPr lang="ko-KR" altLang="en-US" sz="2000" dirty="0"/>
              <a:t>건 수</a:t>
            </a:r>
            <a:endParaRPr lang="en-US" altLang="ko-KR" sz="2000" dirty="0"/>
          </a:p>
          <a:p>
            <a:r>
              <a:rPr lang="en-US" altLang="ko-KR" sz="2000" dirty="0"/>
              <a:t>      </a:t>
            </a:r>
            <a:r>
              <a:rPr lang="ko-KR" altLang="en-US" sz="2000" dirty="0"/>
              <a:t>👉  </a:t>
            </a:r>
            <a:r>
              <a:rPr lang="en-US" altLang="ko-KR" sz="2400" dirty="0"/>
              <a:t>30</a:t>
            </a:r>
            <a:r>
              <a:rPr lang="ko-KR" altLang="en-US" sz="2000" dirty="0"/>
              <a:t>건 → </a:t>
            </a:r>
            <a:r>
              <a:rPr lang="en-US" altLang="ko-KR" sz="2400" dirty="0"/>
              <a:t>14</a:t>
            </a:r>
            <a:r>
              <a:rPr lang="ko-KR" altLang="en-US" sz="2000" dirty="0"/>
              <a:t>건 감소 </a:t>
            </a:r>
            <a:r>
              <a:rPr lang="en-US" altLang="ko-KR" sz="2000" dirty="0"/>
              <a:t>(</a:t>
            </a:r>
            <a:r>
              <a:rPr lang="ko-KR" altLang="en-US" sz="2000" dirty="0"/>
              <a:t>약 </a:t>
            </a:r>
            <a:r>
              <a:rPr lang="en-US" altLang="ko-KR" sz="2000" dirty="0"/>
              <a:t>53% </a:t>
            </a:r>
            <a:r>
              <a:rPr lang="ko-KR" altLang="en-US" sz="2000" dirty="0"/>
              <a:t>개선</a:t>
            </a:r>
            <a:r>
              <a:rPr lang="en-US" altLang="ko-KR" sz="2000" dirty="0"/>
              <a:t>)</a:t>
            </a:r>
          </a:p>
          <a:p>
            <a:pPr marL="457200" indent="-457200">
              <a:buAutoNum type="arabicPeriod" startAt="2"/>
            </a:pPr>
            <a:r>
              <a:rPr lang="ko-KR" altLang="en-US" sz="2000" dirty="0"/>
              <a:t>클레임 및 실패 비용 절감</a:t>
            </a:r>
            <a:endParaRPr lang="en-US" altLang="ko-KR" sz="2000" dirty="0"/>
          </a:p>
          <a:p>
            <a:pPr marL="457200" indent="-457200">
              <a:buAutoNum type="arabicPeriod" startAt="2"/>
            </a:pPr>
            <a:r>
              <a:rPr lang="ko-KR" altLang="en-US" sz="2000" dirty="0"/>
              <a:t>고객 신뢰도 및 납품 품질 향상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88076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16357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</p:spPr>
        <p:txBody>
          <a:bodyPr/>
          <a:lstStyle/>
          <a:p>
            <a:r>
              <a:rPr lang="ko-KR" altLang="en-US" dirty="0"/>
              <a:t>김종은 </a:t>
            </a:r>
            <a:r>
              <a:rPr lang="en-US" dirty="0"/>
              <a:t>Kim Jong </a:t>
            </a:r>
            <a:r>
              <a:rPr lang="en-US" dirty="0" err="1"/>
              <a:t>Eun</a:t>
            </a:r>
            <a:endParaRPr lang="en-US" dirty="0"/>
          </a:p>
          <a:p>
            <a:endParaRPr lang="en-US" dirty="0"/>
          </a:p>
          <a:p>
            <a:r>
              <a:rPr lang="en-US" dirty="0"/>
              <a:t>+82 10-9950-2545 (</a:t>
            </a:r>
            <a:r>
              <a:rPr lang="en-US" dirty="0" err="1"/>
              <a:t>kakao</a:t>
            </a:r>
            <a:r>
              <a:rPr lang="en-US" dirty="0"/>
              <a:t>/</a:t>
            </a:r>
            <a:r>
              <a:rPr lang="en-US" dirty="0" err="1"/>
              <a:t>whatsapp</a:t>
            </a:r>
            <a:r>
              <a:rPr lang="en-US" dirty="0"/>
              <a:t>)</a:t>
            </a:r>
          </a:p>
          <a:p>
            <a:r>
              <a:rPr lang="en-US" dirty="0">
                <a:hlinkClick r:id="rId3"/>
              </a:rPr>
              <a:t>tc372@hanmail.net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4" y="549279"/>
            <a:ext cx="6583680" cy="1531357"/>
          </a:xfrm>
        </p:spPr>
        <p:txBody>
          <a:bodyPr/>
          <a:lstStyle/>
          <a:p>
            <a:r>
              <a:rPr lang="ko-KR" altLang="en-US" dirty="0"/>
              <a:t>경력 요약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3" y="2326645"/>
            <a:ext cx="8476344" cy="3207344"/>
          </a:xfrm>
        </p:spPr>
        <p:txBody>
          <a:bodyPr/>
          <a:lstStyle/>
          <a:p>
            <a:r>
              <a:rPr lang="en-US" altLang="ko-KR" dirty="0"/>
              <a:t>•	</a:t>
            </a:r>
            <a:r>
              <a:rPr lang="ko-KR" altLang="en-US" dirty="0"/>
              <a:t>제조업 기반 해외영업 </a:t>
            </a:r>
            <a:r>
              <a:rPr lang="en-US" altLang="ko-KR" dirty="0"/>
              <a:t>/ </a:t>
            </a:r>
            <a:r>
              <a:rPr lang="ko-KR" altLang="en-US" dirty="0"/>
              <a:t>생산 </a:t>
            </a:r>
            <a:r>
              <a:rPr lang="en-US" altLang="ko-KR" dirty="0"/>
              <a:t>/ </a:t>
            </a:r>
            <a:r>
              <a:rPr lang="ko-KR" altLang="en-US" dirty="0"/>
              <a:t>품질 관리 경험</a:t>
            </a:r>
            <a:br>
              <a:rPr lang="en-US" altLang="ko-KR" dirty="0"/>
            </a:br>
            <a:r>
              <a:rPr lang="en-US" altLang="ko-KR" dirty="0"/>
              <a:t>•	</a:t>
            </a:r>
            <a:r>
              <a:rPr lang="ko-KR" altLang="en-US" dirty="0"/>
              <a:t>월 약 </a:t>
            </a:r>
            <a:r>
              <a:rPr lang="en-US" altLang="ko-KR" dirty="0"/>
              <a:t>20</a:t>
            </a:r>
            <a:r>
              <a:rPr lang="ko-KR" altLang="en-US" dirty="0"/>
              <a:t>억 규모 수출 물량 관리	</a:t>
            </a:r>
            <a:br>
              <a:rPr lang="en-US" altLang="ko-KR" dirty="0"/>
            </a:br>
            <a:r>
              <a:rPr lang="en-US" altLang="ko-KR" dirty="0"/>
              <a:t>•	</a:t>
            </a:r>
            <a:r>
              <a:rPr lang="ko-KR" altLang="en-US" dirty="0"/>
              <a:t>납품 </a:t>
            </a:r>
            <a:r>
              <a:rPr lang="en-US" altLang="ko-KR" dirty="0"/>
              <a:t>~ </a:t>
            </a:r>
            <a:r>
              <a:rPr lang="ko-KR" altLang="en-US" dirty="0"/>
              <a:t>생산 </a:t>
            </a:r>
            <a:r>
              <a:rPr lang="en-US" altLang="ko-KR" dirty="0"/>
              <a:t>~ </a:t>
            </a:r>
            <a:r>
              <a:rPr lang="ko-KR" altLang="en-US" sz="2400" dirty="0"/>
              <a:t>출하</a:t>
            </a:r>
            <a:r>
              <a:rPr lang="ko-KR" altLang="en-US" dirty="0"/>
              <a:t> 전 과정 경험	</a:t>
            </a:r>
            <a:br>
              <a:rPr lang="en-US" altLang="ko-KR" dirty="0"/>
            </a:br>
            <a:r>
              <a:rPr lang="en-US" altLang="ko-KR" dirty="0"/>
              <a:t>•	</a:t>
            </a:r>
            <a:r>
              <a:rPr lang="ko-KR" altLang="en-US" dirty="0"/>
              <a:t>미국 </a:t>
            </a:r>
            <a:r>
              <a:rPr lang="en-US" altLang="ko-KR" dirty="0"/>
              <a:t>/ </a:t>
            </a:r>
            <a:r>
              <a:rPr lang="ko-KR" altLang="en-US" dirty="0"/>
              <a:t>중국 고객사 대응 및 통역 이슈 커뮤니케이션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70" y="431606"/>
            <a:ext cx="7965461" cy="994164"/>
          </a:xfrm>
        </p:spPr>
        <p:txBody>
          <a:bodyPr/>
          <a:lstStyle/>
          <a:p>
            <a:r>
              <a:rPr lang="ko-KR" altLang="en-US" dirty="0"/>
              <a:t>핵심 프로젝트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/>
              <a:t>1. </a:t>
            </a:r>
            <a:r>
              <a:rPr lang="ko-KR" altLang="en-US" sz="2400" dirty="0"/>
              <a:t>생산 물량 </a:t>
            </a:r>
            <a:r>
              <a:rPr lang="ko-KR" altLang="en-US" sz="2400" b="0" dirty="0"/>
              <a:t>산출</a:t>
            </a:r>
            <a:r>
              <a:rPr lang="en-US" altLang="ko-KR" sz="2400" b="0" dirty="0"/>
              <a:t> </a:t>
            </a:r>
            <a:r>
              <a:rPr lang="ko-KR" altLang="en-US" sz="2400" b="0" dirty="0"/>
              <a:t>및</a:t>
            </a:r>
            <a:r>
              <a:rPr lang="ko-KR" altLang="en-US" sz="2400" dirty="0"/>
              <a:t> 공정 표준화 구축</a:t>
            </a:r>
            <a:endParaRPr lang="en-US" altLang="ko-KR" sz="2400" dirty="0"/>
          </a:p>
          <a:p>
            <a:pPr marL="0" indent="0">
              <a:buNone/>
            </a:pPr>
            <a:br>
              <a:rPr lang="en-US" altLang="ko-KR" sz="2400" dirty="0"/>
            </a:br>
            <a:r>
              <a:rPr lang="en-US" altLang="ko-KR" sz="2400" dirty="0"/>
              <a:t>2. </a:t>
            </a:r>
            <a:r>
              <a:rPr lang="ko-KR" altLang="en-US" sz="2400" dirty="0"/>
              <a:t>생산 </a:t>
            </a:r>
            <a:r>
              <a:rPr lang="en-US" altLang="ko-KR" sz="2400" dirty="0"/>
              <a:t>- </a:t>
            </a:r>
            <a:r>
              <a:rPr lang="ko-KR" altLang="en-US" sz="2400" dirty="0"/>
              <a:t>검수 </a:t>
            </a:r>
            <a:r>
              <a:rPr lang="en-US" altLang="ko-KR" sz="2400" dirty="0"/>
              <a:t>- </a:t>
            </a:r>
            <a:r>
              <a:rPr lang="ko-KR" altLang="en-US" sz="2400" dirty="0"/>
              <a:t>출하 프로세스 통합 및 납기 관리</a:t>
            </a:r>
            <a:br>
              <a:rPr lang="en-US" altLang="ko-KR" sz="2400" dirty="0"/>
            </a:b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3. ⁠</a:t>
            </a:r>
            <a:r>
              <a:rPr lang="ko-KR" altLang="en-US" sz="2400" dirty="0"/>
              <a:t>글로벌 고객 대응 및 생산 커뮤니케이션 운영</a:t>
            </a:r>
            <a:br>
              <a:rPr lang="en-US" altLang="ko-KR" sz="2400" dirty="0"/>
            </a:br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/>
              <a:t>4. ⁠</a:t>
            </a:r>
            <a:r>
              <a:rPr lang="ko-KR" altLang="en-US" sz="2400" dirty="0"/>
              <a:t> 출하 품질 개선 및 </a:t>
            </a:r>
            <a:r>
              <a:rPr lang="en-US" altLang="ko-KR" sz="2400" dirty="0"/>
              <a:t>Missing </a:t>
            </a:r>
            <a:r>
              <a:rPr lang="ko-KR" altLang="en-US" sz="2400" dirty="0"/>
              <a:t>감소 프로젝트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057274"/>
            <a:ext cx="7827191" cy="2520217"/>
          </a:xfrm>
        </p:spPr>
        <p:txBody>
          <a:bodyPr/>
          <a:lstStyle/>
          <a:p>
            <a:r>
              <a:rPr lang="ko-KR" altLang="en-US" dirty="0"/>
              <a:t>핵심 프로젝트 ①</a:t>
            </a:r>
            <a:br>
              <a:rPr lang="en-US" altLang="ko-KR" dirty="0"/>
            </a:br>
            <a:br>
              <a:rPr lang="en-US" altLang="ko-KR" b="0" dirty="0"/>
            </a:br>
            <a:r>
              <a:rPr lang="en-US" altLang="ko-KR" b="0" dirty="0"/>
              <a:t>- </a:t>
            </a:r>
            <a:r>
              <a:rPr lang="ko-KR" altLang="en-US" sz="3600" b="0" dirty="0"/>
              <a:t>생산 물량 산출</a:t>
            </a:r>
            <a:r>
              <a:rPr lang="en-US" altLang="ko-KR" sz="3600" b="0" dirty="0"/>
              <a:t> </a:t>
            </a:r>
            <a:r>
              <a:rPr lang="ko-KR" altLang="en-US" sz="3600" b="0" dirty="0"/>
              <a:t>및 공정 표준화 구축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6B9A4-E126-4100-9048-5DF3D9707A58}"/>
              </a:ext>
            </a:extLst>
          </p:cNvPr>
          <p:cNvSpPr txBox="1">
            <a:spLocks/>
          </p:cNvSpPr>
          <p:nvPr/>
        </p:nvSpPr>
        <p:spPr>
          <a:xfrm>
            <a:off x="1550564" y="71666"/>
            <a:ext cx="10708111" cy="206692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dirty="0"/>
              <a:t>1. </a:t>
            </a:r>
            <a:r>
              <a:rPr lang="ko-KR" altLang="en-US" sz="1900" dirty="0"/>
              <a:t>문제	</a:t>
            </a:r>
            <a:endParaRPr lang="en-US" altLang="ko-KR" sz="1900" dirty="0"/>
          </a:p>
          <a:p>
            <a:r>
              <a:rPr lang="en-US" altLang="ko-KR" sz="1900" dirty="0"/>
              <a:t>•	BOM </a:t>
            </a:r>
            <a:r>
              <a:rPr lang="ko-KR" altLang="en-US" sz="1900" dirty="0"/>
              <a:t>기준 물량 산출 불명확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패킹리스트 작업 오류 발생 	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납품 시 </a:t>
            </a:r>
            <a:r>
              <a:rPr lang="en-US" altLang="ko-KR" sz="1900" dirty="0"/>
              <a:t>Missing </a:t>
            </a:r>
            <a:r>
              <a:rPr lang="ko-KR" altLang="en-US" sz="1900" dirty="0"/>
              <a:t>발생</a:t>
            </a:r>
            <a:br>
              <a:rPr lang="en-US" altLang="ko-KR" sz="1900" dirty="0"/>
            </a:br>
            <a:r>
              <a:rPr lang="en-US" altLang="ko-KR" sz="1900" dirty="0"/>
              <a:t>_____________________________________________________________________</a:t>
            </a:r>
          </a:p>
          <a:p>
            <a:r>
              <a:rPr lang="en-US" altLang="ko-KR" sz="1900" dirty="0"/>
              <a:t>2. </a:t>
            </a:r>
            <a:r>
              <a:rPr lang="ko-KR" altLang="en-US" sz="1900" dirty="0"/>
              <a:t> 수행 내용	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 </a:t>
            </a:r>
            <a:r>
              <a:rPr lang="en-US" altLang="ko-KR" sz="1900" dirty="0"/>
              <a:t>BOM </a:t>
            </a:r>
            <a:r>
              <a:rPr lang="ko-KR" altLang="en-US" sz="1900" dirty="0"/>
              <a:t>기반 생산 물량 산출 기준 수립 및 표준화 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 생산 공정별 작업 프로세스 정립 및 운영 안정화 	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 태그 기반 생산 및 자재 추적 시스템 도입 </a:t>
            </a:r>
            <a:endParaRPr lang="en-US" altLang="ko-KR" sz="1900" dirty="0"/>
          </a:p>
          <a:p>
            <a:r>
              <a:rPr lang="en-US" altLang="ko-KR" sz="1900" dirty="0"/>
              <a:t>•             </a:t>
            </a:r>
            <a:r>
              <a:rPr lang="ko-KR" altLang="en-US" sz="1900" dirty="0"/>
              <a:t>고객 요구사항 반영 생산 기준 정립</a:t>
            </a:r>
            <a:r>
              <a:rPr lang="en-US" altLang="ko-KR" sz="1900" dirty="0"/>
              <a:t> __________________________________________________________________________________</a:t>
            </a:r>
          </a:p>
          <a:p>
            <a:r>
              <a:rPr lang="en-US" altLang="ko-KR" sz="1900" dirty="0"/>
              <a:t>3.  </a:t>
            </a:r>
            <a:r>
              <a:rPr lang="ko-KR" altLang="en-US" sz="1900" dirty="0"/>
              <a:t>결과	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생산 물량 산출 정확도 향상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ko-KR" altLang="en-US" sz="1900" dirty="0"/>
              <a:t>공정 내 자재 관리 효율 개선</a:t>
            </a:r>
            <a:endParaRPr lang="en-US" altLang="ko-KR" sz="1900" dirty="0"/>
          </a:p>
          <a:p>
            <a:r>
              <a:rPr lang="en-US" altLang="ko-KR" sz="1900" dirty="0"/>
              <a:t>•            </a:t>
            </a:r>
            <a:r>
              <a:rPr lang="ko-KR" altLang="en-US" sz="1900" dirty="0"/>
              <a:t>고객 요구 반영 생산 대응력 강화</a:t>
            </a:r>
            <a:endParaRPr lang="en-US" altLang="ko-KR" sz="1900" dirty="0"/>
          </a:p>
          <a:p>
            <a:r>
              <a:rPr lang="en-US" altLang="ko-KR" sz="1900" dirty="0"/>
              <a:t>•	</a:t>
            </a:r>
            <a:r>
              <a:rPr lang="en-ID" altLang="ko-KR" sz="1900" dirty="0"/>
              <a:t>Missing </a:t>
            </a:r>
            <a:r>
              <a:rPr lang="ko-KR" altLang="en-US" sz="1900" dirty="0"/>
              <a:t>발생 감소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9" y="1768474"/>
            <a:ext cx="10000346" cy="2520217"/>
          </a:xfrm>
        </p:spPr>
        <p:txBody>
          <a:bodyPr/>
          <a:lstStyle/>
          <a:p>
            <a:r>
              <a:rPr lang="ko-KR" altLang="en-US" dirty="0"/>
              <a:t>핵심 프로젝트 ②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b="0" dirty="0"/>
              <a:t>- </a:t>
            </a:r>
            <a:r>
              <a:rPr lang="ko-KR" altLang="en-US" b="0" dirty="0"/>
              <a:t>생산 </a:t>
            </a:r>
            <a:r>
              <a:rPr lang="en-US" altLang="ko-KR" b="0" dirty="0"/>
              <a:t>- </a:t>
            </a:r>
            <a:r>
              <a:rPr lang="ko-KR" altLang="en-US" b="0" dirty="0"/>
              <a:t>검수 </a:t>
            </a:r>
            <a:r>
              <a:rPr lang="en-US" altLang="ko-KR" b="0" dirty="0"/>
              <a:t>- </a:t>
            </a:r>
            <a:r>
              <a:rPr lang="ko-KR" altLang="en-US" b="0" dirty="0"/>
              <a:t>출하 프로세스 </a:t>
            </a:r>
            <a:br>
              <a:rPr lang="en-US" altLang="ko-KR" b="0" dirty="0"/>
            </a:br>
            <a:r>
              <a:rPr lang="ko-KR" altLang="en-US" b="0" dirty="0"/>
              <a:t>통합 및 납기 관리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385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6B9A4-E126-4100-9048-5DF3D9707A58}"/>
              </a:ext>
            </a:extLst>
          </p:cNvPr>
          <p:cNvSpPr txBox="1">
            <a:spLocks/>
          </p:cNvSpPr>
          <p:nvPr/>
        </p:nvSpPr>
        <p:spPr>
          <a:xfrm>
            <a:off x="1550564" y="904877"/>
            <a:ext cx="10708111" cy="206692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• </a:t>
            </a:r>
            <a:r>
              <a:rPr lang="ko-KR" altLang="en-US" sz="2400" dirty="0"/>
              <a:t>수행 업무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생산 계획 및 납기 일정 통합 관리 	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생산 진행 현황 및 공정별 품질 관리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출하 전 검수 프로세스 운영 및 품질 점검 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선적 서류 및 출하 관리 </a:t>
            </a:r>
            <a:r>
              <a:rPr lang="en-ID" altLang="ko-KR" sz="2000" dirty="0"/>
              <a:t>(Invoice, Packing List)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고객 납기 대응 및 일정 조율 </a:t>
            </a:r>
            <a:r>
              <a:rPr lang="en-US" altLang="ko-KR" sz="2400" dirty="0"/>
              <a:t>__________________________________________________________________</a:t>
            </a:r>
          </a:p>
          <a:p>
            <a:r>
              <a:rPr lang="en-US" altLang="ko-KR" sz="2400" dirty="0"/>
              <a:t>• </a:t>
            </a:r>
            <a:r>
              <a:rPr lang="ko-KR" altLang="en-US" sz="2400" dirty="0"/>
              <a:t>결과	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000" dirty="0"/>
              <a:t>납기 준수율 안정적 유지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생산 및 출하 지연 최소화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부서 간 협업 효율 개선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안정적인 </a:t>
            </a:r>
            <a:r>
              <a:rPr kumimoji="0" lang="ko-KR" alt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출하</a:t>
            </a:r>
            <a:r>
              <a:rPr lang="ko-KR" altLang="en-US" sz="2000" dirty="0"/>
              <a:t> 프로세스 구축</a:t>
            </a:r>
            <a:br>
              <a:rPr lang="en-US" altLang="ko-KR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741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1623332"/>
            <a:ext cx="7609477" cy="2520217"/>
          </a:xfrm>
        </p:spPr>
        <p:txBody>
          <a:bodyPr/>
          <a:lstStyle/>
          <a:p>
            <a:r>
              <a:rPr lang="ko-KR" altLang="en-US" dirty="0"/>
              <a:t>핵심 프로젝트 ③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b="0" dirty="0"/>
              <a:t>- </a:t>
            </a:r>
            <a:r>
              <a:rPr lang="ko-KR" altLang="en-US" b="0" dirty="0"/>
              <a:t>글로벌 고객 대응 및 </a:t>
            </a:r>
            <a:br>
              <a:rPr lang="en-US" altLang="ko-KR" b="0" dirty="0"/>
            </a:br>
            <a:r>
              <a:rPr lang="en-US" altLang="ko-KR" b="0" dirty="0"/>
              <a:t>  </a:t>
            </a:r>
            <a:r>
              <a:rPr lang="ko-KR" altLang="en-US" b="0" dirty="0"/>
              <a:t>생산 커뮤니케이션 운영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0533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916B9A4-E126-4100-9048-5DF3D9707A58}"/>
              </a:ext>
            </a:extLst>
          </p:cNvPr>
          <p:cNvSpPr txBox="1">
            <a:spLocks/>
          </p:cNvSpPr>
          <p:nvPr/>
        </p:nvSpPr>
        <p:spPr>
          <a:xfrm>
            <a:off x="1550564" y="904877"/>
            <a:ext cx="10708111" cy="206692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• </a:t>
            </a:r>
            <a:r>
              <a:rPr lang="ko-KR" altLang="en-US" sz="2400" dirty="0"/>
              <a:t>수행 업무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해외 고객사 정기 화상 미팅 운영 </a:t>
            </a:r>
            <a:r>
              <a:rPr lang="en-US" altLang="ko-KR" sz="2000" dirty="0"/>
              <a:t>(</a:t>
            </a:r>
            <a:r>
              <a:rPr lang="ko-KR" altLang="en-US" sz="2000" dirty="0"/>
              <a:t>주 </a:t>
            </a:r>
            <a:r>
              <a:rPr lang="en-US" altLang="ko-KR" sz="2000" dirty="0"/>
              <a:t>1</a:t>
            </a:r>
            <a:r>
              <a:rPr lang="ko-KR" altLang="en-US" sz="2000" dirty="0"/>
              <a:t>회 </a:t>
            </a:r>
            <a:r>
              <a:rPr lang="en-US" altLang="ko-KR" sz="2000" dirty="0"/>
              <a:t>)</a:t>
            </a:r>
            <a:r>
              <a:rPr lang="ko-KR" altLang="en-US" sz="2000" dirty="0"/>
              <a:t>	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납기 및 생산 이슈 관련 고객 커뮤니케이션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고객 요구사항 생산 현장 전달 및 반영 </a:t>
            </a:r>
            <a:r>
              <a:rPr lang="en-US" altLang="ko-KR" sz="2400" dirty="0"/>
              <a:t>__________________________________________________________________</a:t>
            </a:r>
          </a:p>
          <a:p>
            <a:r>
              <a:rPr lang="en-US" altLang="ko-KR" sz="2400" dirty="0"/>
              <a:t>• </a:t>
            </a:r>
            <a:r>
              <a:rPr lang="ko-KR" altLang="en-US" sz="2400" dirty="0"/>
              <a:t>결과	</a:t>
            </a:r>
            <a:endParaRPr lang="en-US" altLang="ko-KR" sz="2400" dirty="0"/>
          </a:p>
          <a:p>
            <a:pPr marL="457200" indent="-457200">
              <a:buAutoNum type="arabicPeriod"/>
            </a:pPr>
            <a:r>
              <a:rPr lang="ko-KR" altLang="en-US" sz="2000" dirty="0"/>
              <a:t>고객 요구사항 → 생산 현장 신속 반영 체계 구축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000" dirty="0"/>
              <a:t>커뮤니케이션 정확도 향상 및 재작업 감소</a:t>
            </a:r>
            <a:endParaRPr lang="en-US" altLang="ko-KR" sz="2000" dirty="0"/>
          </a:p>
          <a:p>
            <a:pPr marL="457200" indent="-457200">
              <a:buAutoNum type="arabicPeriod"/>
            </a:pPr>
            <a:r>
              <a:rPr lang="ko-KR" altLang="en-US" sz="2400" dirty="0"/>
              <a:t>고객 대응 리드타임 단축</a:t>
            </a:r>
            <a:br>
              <a:rPr lang="en-US" altLang="ko-KR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2060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{E44A4986-FDCD-42A4-A196-0B12B222D0C0}TF8a9b5915-b8c7-461e-8cdd-693d48b5e32371f7b7e2_win32-4bf0b9a2ea37</Template>
  <TotalTime>178</TotalTime>
  <Words>478</Words>
  <Application>Microsoft Office PowerPoint</Application>
  <PresentationFormat>Widescreen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Sabon Next LT</vt:lpstr>
      <vt:lpstr>Custom</vt:lpstr>
      <vt:lpstr>해외영업 / 생산·품질 관리 포트폴리오  </vt:lpstr>
      <vt:lpstr>경력 요약</vt:lpstr>
      <vt:lpstr>핵심 프로젝트</vt:lpstr>
      <vt:lpstr>핵심 프로젝트 ①  - 생산 물량 산출 및 공정 표준화 구축</vt:lpstr>
      <vt:lpstr>PowerPoint Presentation</vt:lpstr>
      <vt:lpstr>핵심 프로젝트 ②  - 생산 - 검수 - 출하 프로세스  통합 및 납기 관리</vt:lpstr>
      <vt:lpstr>PowerPoint Presentation</vt:lpstr>
      <vt:lpstr>핵심 프로젝트 ③  - 글로벌 고객 대응 및    생산 커뮤니케이션 운영</vt:lpstr>
      <vt:lpstr>PowerPoint Presentation</vt:lpstr>
      <vt:lpstr>핵심 프로젝트 ④  - 출하 품질 개선 및    Missing 감소 프로젝트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해외영업 / 생산·품질 관리 포트폴리오  </dc:title>
  <dc:subject/>
  <dc:creator>DELL</dc:creator>
  <cp:lastModifiedBy>DELL</cp:lastModifiedBy>
  <cp:revision>7</cp:revision>
  <dcterms:created xsi:type="dcterms:W3CDTF">2026-03-27T07:10:53Z</dcterms:created>
  <dcterms:modified xsi:type="dcterms:W3CDTF">2026-03-27T11:49:15Z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